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3" d="100"/>
          <a:sy n="63" d="100"/>
        </p:scale>
        <p:origin x="13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F439-1222-47E4-BB81-7D886B4C7D0D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1244-E5C9-4357-9BF8-C16AF28AE46D}" type="slidenum">
              <a:rPr lang="hr-HR" smtClean="0"/>
              <a:t>‹#›</a:t>
            </a:fld>
            <a:endParaRPr lang="hr-H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F439-1222-47E4-BB81-7D886B4C7D0D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1244-E5C9-4357-9BF8-C16AF28AE46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F439-1222-47E4-BB81-7D886B4C7D0D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1244-E5C9-4357-9BF8-C16AF28AE46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F439-1222-47E4-BB81-7D886B4C7D0D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1244-E5C9-4357-9BF8-C16AF28AE46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F439-1222-47E4-BB81-7D886B4C7D0D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1244-E5C9-4357-9BF8-C16AF28AE46D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F439-1222-47E4-BB81-7D886B4C7D0D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1244-E5C9-4357-9BF8-C16AF28AE46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F439-1222-47E4-BB81-7D886B4C7D0D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1244-E5C9-4357-9BF8-C16AF28AE46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F439-1222-47E4-BB81-7D886B4C7D0D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1244-E5C9-4357-9BF8-C16AF28AE46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F439-1222-47E4-BB81-7D886B4C7D0D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1244-E5C9-4357-9BF8-C16AF28AE46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F439-1222-47E4-BB81-7D886B4C7D0D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1244-E5C9-4357-9BF8-C16AF28AE46D}" type="slidenum">
              <a:rPr lang="hr-HR" smtClean="0"/>
              <a:t>‹#›</a:t>
            </a:fld>
            <a:endParaRPr lang="hr-H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F439-1222-47E4-BB81-7D886B4C7D0D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1244-E5C9-4357-9BF8-C16AF28AE46D}" type="slidenum">
              <a:rPr lang="hr-HR" smtClean="0"/>
              <a:t>‹#›</a:t>
            </a:fld>
            <a:endParaRPr lang="hr-H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929F439-1222-47E4-BB81-7D886B4C7D0D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041244-E5C9-4357-9BF8-C16AF28AE46D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ciklopedija.hr/natuknica.aspx?id=44191" TargetMode="External"/><Relationship Id="rId2" Type="http://schemas.openxmlformats.org/officeDocument/2006/relationships/hyperlink" Target="https://www.hnb.hr/nova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r.wikipedia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8912" y="23488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6000" dirty="0" smtClean="0"/>
              <a:t>NOVAC</a:t>
            </a:r>
            <a:endParaRPr lang="hr-HR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30373"/>
            <a:ext cx="8229600" cy="1210395"/>
          </a:xfrm>
        </p:spPr>
        <p:txBody>
          <a:bodyPr/>
          <a:lstStyle/>
          <a:p>
            <a:pPr algn="ctr"/>
            <a:r>
              <a:rPr lang="hr-HR" dirty="0" smtClean="0"/>
              <a:t>Srednja strukovna škola bana Josipa Jelačića,</a:t>
            </a:r>
          </a:p>
          <a:p>
            <a:pPr marL="0" indent="0" algn="ctr">
              <a:buNone/>
            </a:pPr>
            <a:r>
              <a:rPr lang="hr-HR" dirty="0" smtClean="0"/>
              <a:t>Dinka Šimunovića 14, 21230 </a:t>
            </a:r>
            <a:r>
              <a:rPr lang="hr-HR" dirty="0" smtClean="0"/>
              <a:t>Sinj</a:t>
            </a:r>
            <a:endParaRPr lang="hr-HR" dirty="0" smtClean="0"/>
          </a:p>
        </p:txBody>
      </p:sp>
      <p:sp>
        <p:nvSpPr>
          <p:cNvPr id="2" name="Rectangle 1"/>
          <p:cNvSpPr/>
          <p:nvPr/>
        </p:nvSpPr>
        <p:spPr>
          <a:xfrm>
            <a:off x="827584" y="436510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Ime i prezime: Toni Bilokapić</a:t>
            </a:r>
          </a:p>
          <a:p>
            <a:r>
              <a:rPr lang="hr-HR" sz="2400" dirty="0"/>
              <a:t>Razred: 1.b</a:t>
            </a:r>
          </a:p>
          <a:p>
            <a:r>
              <a:rPr lang="hr-HR" sz="2400" dirty="0"/>
              <a:t>Smjer: Komercijalist</a:t>
            </a:r>
          </a:p>
          <a:p>
            <a:r>
              <a:rPr lang="hr-HR" sz="2400" dirty="0"/>
              <a:t>Nastavni predmet: Računvodstvo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98319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početku su za novac korišteni razni materijali: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- grumen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- šipka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-predmet od zlata ili srebra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3645024"/>
            <a:ext cx="3536287" cy="23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33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u="sng" dirty="0" smtClean="0"/>
              <a:t>Simbolični novac</a:t>
            </a:r>
          </a:p>
          <a:p>
            <a:pPr>
              <a:buFontTx/>
              <a:buChar char="-"/>
            </a:pPr>
            <a:r>
              <a:rPr lang="hr-HR" dirty="0"/>
              <a:t>k</a:t>
            </a:r>
            <a:r>
              <a:rPr lang="hr-HR" dirty="0" smtClean="0"/>
              <a:t>rzno</a:t>
            </a:r>
          </a:p>
          <a:p>
            <a:pPr>
              <a:buFontTx/>
              <a:buChar char="-"/>
            </a:pPr>
            <a:r>
              <a:rPr lang="hr-HR" dirty="0"/>
              <a:t>k</a:t>
            </a:r>
            <a:r>
              <a:rPr lang="hr-HR" dirty="0" smtClean="0"/>
              <a:t>oža i sl.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81" y="3505200"/>
            <a:ext cx="2354957" cy="235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5200"/>
            <a:ext cx="3123431" cy="207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01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Fakultativni novac: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- vrijednosni papiri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- mjenice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- čekovi </a:t>
            </a:r>
            <a:endParaRPr lang="hr-H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7032"/>
            <a:ext cx="4733900" cy="250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81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u="sng" dirty="0" smtClean="0"/>
              <a:t>Suvremeni novčani sustav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- razvio se razvojem gospodarstva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- u svijetu je danas sustav papirnate valute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- ključnu  važnost u suvremenom novčanom  svijetu  imaju banke </a:t>
            </a:r>
            <a:endParaRPr lang="hr-H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65104"/>
            <a:ext cx="4019153" cy="222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81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razvitkom trgovine javlja se potreba za novcem</a:t>
            </a:r>
          </a:p>
          <a:p>
            <a:pPr>
              <a:buFontTx/>
              <a:buChar char="-"/>
            </a:pPr>
            <a:r>
              <a:rPr lang="hr-HR" dirty="0" smtClean="0"/>
              <a:t>u početku je imao drugačiji oblik, razvitkom gospodarstva dobiva današnji oblik</a:t>
            </a:r>
          </a:p>
          <a:p>
            <a:pPr>
              <a:buFontTx/>
              <a:buChar char="-"/>
            </a:pPr>
            <a:r>
              <a:rPr lang="hr-HR" dirty="0"/>
              <a:t>r</a:t>
            </a:r>
            <a:r>
              <a:rPr lang="hr-HR" dirty="0" smtClean="0"/>
              <a:t>azličite države imaju različite valute</a:t>
            </a:r>
          </a:p>
          <a:p>
            <a:pPr>
              <a:buFontTx/>
              <a:buChar char="-"/>
            </a:pPr>
            <a:r>
              <a:rPr lang="hr-HR" dirty="0"/>
              <a:t>b</a:t>
            </a:r>
            <a:r>
              <a:rPr lang="hr-HR" dirty="0" smtClean="0"/>
              <a:t>ez novca bi razmjena dobara i usluga danas bila nezamisliva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869160"/>
            <a:ext cx="3688457" cy="145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48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IZVORI: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https://www.hnb.hr/novac</a:t>
            </a:r>
            <a:endParaRPr lang="hr-HR" dirty="0" smtClean="0"/>
          </a:p>
          <a:p>
            <a:r>
              <a:rPr lang="hr-HR" dirty="0" smtClean="0">
                <a:hlinkClick r:id="rId3"/>
              </a:rPr>
              <a:t>https://www.enciklopedija.hr/natuknica.aspx?id=44191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https://hr.wikipedia.org/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46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NOVAC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406682" cy="426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4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NOVAC - DEFINICIJE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platežno sredstvo za razmjenu dobara</a:t>
            </a:r>
          </a:p>
          <a:p>
            <a:r>
              <a:rPr lang="hr-HR" dirty="0"/>
              <a:t>p</a:t>
            </a:r>
            <a:r>
              <a:rPr lang="hr-HR" dirty="0" smtClean="0"/>
              <a:t>ovijesni  i gospodarski dokument vremena</a:t>
            </a:r>
          </a:p>
          <a:p>
            <a:r>
              <a:rPr lang="hr-HR" dirty="0"/>
              <a:t>z</a:t>
            </a:r>
            <a:r>
              <a:rPr lang="hr-HR" dirty="0" smtClean="0"/>
              <a:t>akonsko definitivno sredstvo prometa i plaćanja u nekoj zemlji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3055"/>
            <a:ext cx="3978002" cy="267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4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FUNKCIJE NOVCA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funkcija prometa i plaćanja </a:t>
            </a:r>
          </a:p>
          <a:p>
            <a:r>
              <a:rPr lang="hr-HR" dirty="0"/>
              <a:t>š</a:t>
            </a:r>
            <a:r>
              <a:rPr lang="hr-HR" dirty="0" smtClean="0"/>
              <a:t>tednje</a:t>
            </a:r>
          </a:p>
          <a:p>
            <a:r>
              <a:rPr lang="hr-HR" dirty="0"/>
              <a:t>m</a:t>
            </a:r>
            <a:r>
              <a:rPr lang="hr-HR" dirty="0" smtClean="0"/>
              <a:t>jere cijena/vrijednosti</a:t>
            </a:r>
          </a:p>
          <a:p>
            <a:r>
              <a:rPr lang="hr-HR" dirty="0"/>
              <a:t>s</a:t>
            </a:r>
            <a:r>
              <a:rPr lang="hr-HR" dirty="0" smtClean="0"/>
              <a:t>vjetski novac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4131543" cy="27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3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SVJETSKI NOVAC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hr-HR" dirty="0"/>
              <a:t>u</a:t>
            </a:r>
            <a:r>
              <a:rPr lang="hr-HR" dirty="0" smtClean="0"/>
              <a:t> različitim zemljama različite su valute plaćanja</a:t>
            </a:r>
          </a:p>
          <a:p>
            <a:r>
              <a:rPr lang="hr-HR" dirty="0"/>
              <a:t>f</a:t>
            </a:r>
            <a:r>
              <a:rPr lang="hr-HR" dirty="0" smtClean="0"/>
              <a:t>ormalna vrijednost jedne valute – ona vrijednost koju je utvrdila država i stvarna vrijednost na tržištu mogu se razlikovati 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3641204" cy="226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87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HRVATSKA KUNA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aziv kuna za trajnu hrvatsku valutu odabran je zbog značajne uloge kunina krzna u hrvatskoj monetarnoj i fiskalnoj povijesti.</a:t>
            </a:r>
          </a:p>
          <a:p>
            <a:r>
              <a:rPr lang="hr-HR" dirty="0"/>
              <a:t>n</a:t>
            </a:r>
            <a:r>
              <a:rPr lang="hr-HR" dirty="0" smtClean="0"/>
              <a:t>a Dan državnosti, 30. svibnja 1994. godine, uvedena je kuna kao novčana jedinica Republike Hrvatske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830" y="4509120"/>
            <a:ext cx="3646140" cy="189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93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EURO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</a:t>
            </a:r>
            <a:r>
              <a:rPr lang="hr-HR" dirty="0" smtClean="0"/>
              <a:t>uro (simbol: €) je ime jedinstvene europske valute koja je u uporabi od 1. siječnja 1999., a od siječnja 2015. njezina uporaba proširena je na 19 država</a:t>
            </a:r>
          </a:p>
          <a:p>
            <a:r>
              <a:rPr lang="hr-HR" dirty="0"/>
              <a:t>u</a:t>
            </a:r>
            <a:r>
              <a:rPr lang="vi-VN" dirty="0" smtClean="0"/>
              <a:t>vođenje eura kao jedinstvene valute u Europskoj uniji treća je faza stvaranja Ekonomske i monetarne unije.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3816424" cy="253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52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DOLAR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hr-HR" dirty="0"/>
              <a:t>d</a:t>
            </a:r>
            <a:r>
              <a:rPr lang="hr-HR" dirty="0" smtClean="0"/>
              <a:t>olar je sredstvo plaćanja, obračuna i razmjene u SAD-u. </a:t>
            </a:r>
          </a:p>
          <a:p>
            <a:r>
              <a:rPr lang="hr-HR" dirty="0"/>
              <a:t>o</a:t>
            </a:r>
            <a:r>
              <a:rPr lang="hr-HR" dirty="0" smtClean="0"/>
              <a:t>dmah poslije rata za nezavisnost 1785. godine, prvi ministar financija nove vlade, Alexander Hamilton, je kao sredstvo plaćanja, obračuna i razmjene predložio dolar.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25144"/>
            <a:ext cx="3886572" cy="169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0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r-HR" b="1" u="sng" dirty="0" smtClean="0"/>
              <a:t>Robni novac i simbolični</a:t>
            </a:r>
          </a:p>
          <a:p>
            <a:pPr>
              <a:buFontTx/>
              <a:buChar char="-"/>
            </a:pPr>
            <a:r>
              <a:rPr lang="hr-HR" dirty="0"/>
              <a:t>r</a:t>
            </a:r>
            <a:r>
              <a:rPr lang="hr-HR" dirty="0" smtClean="0"/>
              <a:t>obni novac – razmjena dobara putem trampe, tj.razmjenom robe za robu</a:t>
            </a:r>
          </a:p>
          <a:p>
            <a:pPr>
              <a:buFontTx/>
              <a:buChar char="-"/>
            </a:pPr>
            <a:r>
              <a:rPr lang="hr-HR" dirty="0"/>
              <a:t>s</a:t>
            </a:r>
            <a:r>
              <a:rPr lang="hr-HR" dirty="0" smtClean="0"/>
              <a:t>toka, žito, krzno – imaju funkciju novca </a:t>
            </a:r>
          </a:p>
          <a:p>
            <a:pPr>
              <a:buFontTx/>
              <a:buChar char="-"/>
            </a:pPr>
            <a:r>
              <a:rPr lang="hr-HR" dirty="0"/>
              <a:t>r</a:t>
            </a:r>
            <a:r>
              <a:rPr lang="hr-HR" dirty="0" smtClean="0"/>
              <a:t>azvojem trgovine javlja se potreba za novčanim oblikom vrijednosti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POVIJESNI RAZVOJ NOVCA </a:t>
            </a: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85184"/>
            <a:ext cx="4623776" cy="150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52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42</TotalTime>
  <Words>332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Tahoma</vt:lpstr>
      <vt:lpstr>Tw Cen MT</vt:lpstr>
      <vt:lpstr>Thatch</vt:lpstr>
      <vt:lpstr>NOVAC</vt:lpstr>
      <vt:lpstr>NOVAC</vt:lpstr>
      <vt:lpstr>NOVAC - DEFINICIJE</vt:lpstr>
      <vt:lpstr>FUNKCIJE NOVCA</vt:lpstr>
      <vt:lpstr>SVJETSKI NOVAC </vt:lpstr>
      <vt:lpstr>HRVATSKA KUNA </vt:lpstr>
      <vt:lpstr>EURO </vt:lpstr>
      <vt:lpstr>DOLAR</vt:lpstr>
      <vt:lpstr>POVIJESNI RAZVOJ NOVCA </vt:lpstr>
      <vt:lpstr>PowerPoint Presentation</vt:lpstr>
      <vt:lpstr>PowerPoint Presentation</vt:lpstr>
      <vt:lpstr>PowerPoint Presentation</vt:lpstr>
      <vt:lpstr>PowerPoint Presentation</vt:lpstr>
      <vt:lpstr>ZAKLJUČAK</vt:lpstr>
      <vt:lpstr>IZVORI: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NOVAC</dc:title>
  <dc:creator>antonia</dc:creator>
  <cp:lastModifiedBy>Korisnik</cp:lastModifiedBy>
  <cp:revision>6</cp:revision>
  <dcterms:created xsi:type="dcterms:W3CDTF">2020-02-25T16:12:23Z</dcterms:created>
  <dcterms:modified xsi:type="dcterms:W3CDTF">2020-03-31T16:24:45Z</dcterms:modified>
</cp:coreProperties>
</file>